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15322</TotalTime>
  <Words>2485</Words>
  <Application>Microsoft Office PowerPoint</Application>
  <PresentationFormat>Widescreen</PresentationFormat>
  <Paragraphs>346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264</cp:revision>
  <dcterms:created xsi:type="dcterms:W3CDTF">2022-07-19T10:04:44Z</dcterms:created>
  <dcterms:modified xsi:type="dcterms:W3CDTF">2023-09-03T18:56:13Z</dcterms:modified>
</cp:coreProperties>
</file>